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99" r:id="rId3"/>
    <p:sldId id="300" r:id="rId4"/>
    <p:sldId id="302" r:id="rId5"/>
    <p:sldId id="301" r:id="rId6"/>
  </p:sldIdLst>
  <p:sldSz cx="43891200" cy="32918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1270159" indent="-813435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2551986" indent="-1636871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3830479" indent="-2458641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5108972" indent="-3282077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40030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88036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36042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84048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2736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6864" userDrawn="1">
          <p15:clr>
            <a:srgbClr val="A4A3A4"/>
          </p15:clr>
        </p15:guide>
        <p15:guide id="5" pos="20496" userDrawn="1">
          <p15:clr>
            <a:srgbClr val="A4A3A4"/>
          </p15:clr>
        </p15:guide>
        <p15:guide id="6" pos="7152" userDrawn="1">
          <p15:clr>
            <a:srgbClr val="A4A3A4"/>
          </p15:clr>
        </p15:guide>
        <p15:guide id="7" pos="20784" userDrawn="1">
          <p15:clr>
            <a:srgbClr val="A4A3A4"/>
          </p15:clr>
        </p15:guide>
        <p15:guide id="10" pos="13680" userDrawn="1">
          <p15:clr>
            <a:srgbClr val="A4A3A4"/>
          </p15:clr>
        </p15:guide>
        <p15:guide id="11" pos="13968" userDrawn="1">
          <p15:clr>
            <a:srgbClr val="A4A3A4"/>
          </p15:clr>
        </p15:guide>
        <p15:guide id="13" orient="horz" pos="10656" userDrawn="1">
          <p15:clr>
            <a:srgbClr val="A4A3A4"/>
          </p15:clr>
        </p15:guide>
        <p15:guide id="14" orient="horz" pos="20448" userDrawn="1">
          <p15:clr>
            <a:srgbClr val="A4A3A4"/>
          </p15:clr>
        </p15:guide>
        <p15:guide id="15" orient="horz" pos="20160" userDrawn="1">
          <p15:clr>
            <a:srgbClr val="A4A3A4"/>
          </p15:clr>
        </p15:guide>
        <p15:guide id="16" orient="horz" pos="576" userDrawn="1">
          <p15:clr>
            <a:srgbClr val="A4A3A4"/>
          </p15:clr>
        </p15:guide>
        <p15:guide id="17" orient="horz" pos="288" userDrawn="1">
          <p15:clr>
            <a:srgbClr val="A4A3A4"/>
          </p15:clr>
        </p15:guide>
        <p15:guide id="18" orient="horz" pos="10080" userDrawn="1">
          <p15:clr>
            <a:srgbClr val="A4A3A4"/>
          </p15:clr>
        </p15:guide>
        <p15:guide id="19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F"/>
    <a:srgbClr val="FFB725"/>
    <a:srgbClr val="F2F2F2"/>
    <a:srgbClr val="FFFF00"/>
    <a:srgbClr val="FFF6E1"/>
    <a:srgbClr val="FFE9B7"/>
    <a:srgbClr val="003DA5"/>
    <a:srgbClr val="FFB81C"/>
    <a:srgbClr val="9A1C20"/>
    <a:srgbClr val="F5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422" autoAdjust="0"/>
  </p:normalViewPr>
  <p:slideViewPr>
    <p:cSldViewPr>
      <p:cViewPr varScale="1">
        <p:scale>
          <a:sx n="17" d="100"/>
          <a:sy n="17" d="100"/>
        </p:scale>
        <p:origin x="1290" y="114"/>
      </p:cViewPr>
      <p:guideLst>
        <p:guide orient="horz" pos="10368"/>
        <p:guide pos="27360"/>
        <p:guide pos="288"/>
        <p:guide pos="6864"/>
        <p:guide pos="20496"/>
        <p:guide pos="7152"/>
        <p:guide pos="20784"/>
        <p:guide pos="13680"/>
        <p:guide pos="13968"/>
        <p:guide orient="horz" pos="10656"/>
        <p:guide orient="horz" pos="20448"/>
        <p:guide orient="horz" pos="20160"/>
        <p:guide orient="horz" pos="576"/>
        <p:guide orient="horz" pos="288"/>
        <p:guide orient="horz" pos="10080"/>
        <p:guide orient="horz"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314642DA-632C-4EB6-BAA8-EA5484906C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l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64FF679-AE88-4E6E-A07D-476F781D87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r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60876AD9-0014-45F1-8B89-31E718B182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l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EB9A344B-EE15-48D9-A920-403ED53BFE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r" defTabSz="962025" eaLnBrk="1" hangingPunct="1">
              <a:defRPr sz="1200" smtClean="0"/>
            </a:lvl1pPr>
          </a:lstStyle>
          <a:p>
            <a:pPr>
              <a:defRPr/>
            </a:pPr>
            <a:fld id="{5AAF2FBA-EED0-4F7C-A897-D6A266B1D1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D7CD3F6-113A-4546-9D20-4792C8B53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DD32A05-8474-49D9-9D9A-11F443B192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C61711-FCF3-41E5-811F-F006E263F37F}" type="datetime1">
              <a:rPr lang="en-US" altLang="en-US"/>
              <a:pPr>
                <a:defRPr/>
              </a:pPr>
              <a:t>2/5/2025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27BB3B1-80EA-45BF-A439-E74A90D6C3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0192702-3107-4701-A40F-6153ABA8C2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104FA7A-A79B-4F0F-898B-9D6B8B2F6A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E407A491-C301-4244-8AAE-EAA8B8BFD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9997138-B6EB-4749-9F3F-5963490AD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1pPr>
    <a:lvl2pPr marL="1270159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2pPr>
    <a:lvl3pPr marL="2551986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3pPr>
    <a:lvl4pPr marL="3830479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4pPr>
    <a:lvl5pPr marL="5108972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5pPr>
    <a:lvl6pPr marL="6398147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6pPr>
    <a:lvl7pPr marL="7677772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7pPr>
    <a:lvl8pPr marL="8957400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8pPr>
    <a:lvl9pPr marL="10237033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8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75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4145"/>
            <a:ext cx="37307520" cy="7058021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1271706" indent="0" algn="ctr">
              <a:buNone/>
              <a:defRPr/>
            </a:lvl2pPr>
            <a:lvl3pPr marL="2543416" indent="0" algn="ctr">
              <a:buNone/>
              <a:defRPr/>
            </a:lvl3pPr>
            <a:lvl4pPr marL="3815123" indent="0" algn="ctr">
              <a:buNone/>
              <a:defRPr/>
            </a:lvl4pPr>
            <a:lvl5pPr marL="5086827" indent="0" algn="ctr">
              <a:buNone/>
              <a:defRPr/>
            </a:lvl5pPr>
            <a:lvl6pPr marL="6358539" indent="0" algn="ctr">
              <a:buNone/>
              <a:defRPr/>
            </a:lvl6pPr>
            <a:lvl7pPr marL="7630243" indent="0" algn="ctr">
              <a:buNone/>
              <a:defRPr/>
            </a:lvl7pPr>
            <a:lvl8pPr marL="8901949" indent="0" algn="ctr">
              <a:buNone/>
              <a:defRPr/>
            </a:lvl8pPr>
            <a:lvl9pPr marL="10173661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BEA9B-B2F2-42B2-98E5-CA0433855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784E13-14B8-4300-875F-1145685B9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F6EF8-955B-4C5F-8DD3-01F265627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548-A76B-4A41-A721-D58799CBC5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49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E9E21-42BC-442E-9465-E1E2F8774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A52FC-BC78-46E7-950D-FCA8ED9E1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5DFCB-20CA-4081-874D-4AA249546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B43F-ED52-4908-9F69-5A76BB07B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408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080"/>
            <a:ext cx="9326880" cy="2633472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080"/>
            <a:ext cx="27614880" cy="2633472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669C8-D8B9-4CD7-AC31-FE4708AD3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DDB6A-4F88-4498-AFC9-C7CBAEB2F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E5E05-E6D2-4919-BD58-661A6B0B9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7B30-3A50-42D9-846B-8B570BAFF2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98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91840" y="2926080"/>
            <a:ext cx="37307520" cy="54864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1840" y="950976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128480" y="950976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91840" y="1965960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28480" y="1965960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39FC3F-ED6F-4F0A-AA5B-2177A37C9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5889D1-0F62-4421-9AB8-946115510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F77890-7BDA-4130-BCC3-D80674884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EA41-D639-4AF2-B999-81F17453F9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4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AA305-C1A4-4685-B604-0DBFE4D3F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B07EA-AC8E-4696-9614-A0151C178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CAE613-A2EA-41A5-BEED-0C7E9B89E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B231-57AA-46AE-8874-426B3E5A17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20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1222"/>
            <a:ext cx="37307520" cy="6537960"/>
          </a:xfrm>
        </p:spPr>
        <p:txBody>
          <a:bodyPr anchor="t"/>
          <a:lstStyle>
            <a:lvl1pPr algn="l">
              <a:defRPr sz="10957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0317"/>
            <a:ext cx="37307520" cy="7200902"/>
          </a:xfrm>
        </p:spPr>
        <p:txBody>
          <a:bodyPr anchor="b"/>
          <a:lstStyle>
            <a:lvl1pPr marL="0" indent="0">
              <a:buNone/>
              <a:defRPr sz="5739"/>
            </a:lvl1pPr>
            <a:lvl2pPr marL="1271706" indent="0">
              <a:buNone/>
              <a:defRPr sz="4800"/>
            </a:lvl2pPr>
            <a:lvl3pPr marL="2543416" indent="0">
              <a:buNone/>
              <a:defRPr sz="4278"/>
            </a:lvl3pPr>
            <a:lvl4pPr marL="3815123" indent="0">
              <a:buNone/>
              <a:defRPr sz="3757"/>
            </a:lvl4pPr>
            <a:lvl5pPr marL="5086827" indent="0">
              <a:buNone/>
              <a:defRPr sz="3757"/>
            </a:lvl5pPr>
            <a:lvl6pPr marL="6358539" indent="0">
              <a:buNone/>
              <a:defRPr sz="3757"/>
            </a:lvl6pPr>
            <a:lvl7pPr marL="7630243" indent="0">
              <a:buNone/>
              <a:defRPr sz="3757"/>
            </a:lvl7pPr>
            <a:lvl8pPr marL="8901949" indent="0">
              <a:buNone/>
              <a:defRPr sz="3757"/>
            </a:lvl8pPr>
            <a:lvl9pPr marL="10173661" indent="0">
              <a:buNone/>
              <a:defRPr sz="3757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E8681-81CE-498F-A636-B643C9A19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9970D7-8619-4054-8DC8-3A0F9ED54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AD3103-9339-4169-BD0D-3A2D851C4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5B5-D393-4935-8919-E63B24877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0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09760"/>
            <a:ext cx="18470880" cy="19751040"/>
          </a:xfrm>
        </p:spPr>
        <p:txBody>
          <a:bodyPr/>
          <a:lstStyle>
            <a:lvl1pPr>
              <a:defRPr sz="7618"/>
            </a:lvl1pPr>
            <a:lvl2pPr>
              <a:defRPr sz="6678"/>
            </a:lvl2pPr>
            <a:lvl3pPr>
              <a:defRPr sz="573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28480" y="9509760"/>
            <a:ext cx="18470880" cy="19751040"/>
          </a:xfrm>
        </p:spPr>
        <p:txBody>
          <a:bodyPr/>
          <a:lstStyle>
            <a:lvl1pPr>
              <a:defRPr sz="7618"/>
            </a:lvl1pPr>
            <a:lvl2pPr>
              <a:defRPr sz="6678"/>
            </a:lvl2pPr>
            <a:lvl3pPr>
              <a:defRPr sz="573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A2002-7399-4B3F-9D89-926D738A9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D7C48-A2D5-4D53-ACE9-861B72660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253F1-56C4-4DC7-A65C-36944376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D15D-9E98-4BB5-AE0E-96B2C06E6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3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20168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6645"/>
            <a:ext cx="19392902" cy="3074669"/>
          </a:xfrm>
        </p:spPr>
        <p:txBody>
          <a:bodyPr anchor="b"/>
          <a:lstStyle>
            <a:lvl1pPr marL="0" indent="0">
              <a:buNone/>
              <a:defRPr sz="6678" b="1"/>
            </a:lvl1pPr>
            <a:lvl2pPr marL="1271706" indent="0">
              <a:buNone/>
              <a:defRPr sz="5739" b="1"/>
            </a:lvl2pPr>
            <a:lvl3pPr marL="2543416" indent="0">
              <a:buNone/>
              <a:defRPr sz="4800" b="1"/>
            </a:lvl3pPr>
            <a:lvl4pPr marL="3815123" indent="0">
              <a:buNone/>
              <a:defRPr sz="4278" b="1"/>
            </a:lvl4pPr>
            <a:lvl5pPr marL="5086827" indent="0">
              <a:buNone/>
              <a:defRPr sz="4278" b="1"/>
            </a:lvl5pPr>
            <a:lvl6pPr marL="6358539" indent="0">
              <a:buNone/>
              <a:defRPr sz="4278" b="1"/>
            </a:lvl6pPr>
            <a:lvl7pPr marL="7630243" indent="0">
              <a:buNone/>
              <a:defRPr sz="4278" b="1"/>
            </a:lvl7pPr>
            <a:lvl8pPr marL="8901949" indent="0">
              <a:buNone/>
              <a:defRPr sz="4278" b="1"/>
            </a:lvl8pPr>
            <a:lvl9pPr marL="10173661" indent="0">
              <a:buNone/>
              <a:defRPr sz="427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41314"/>
            <a:ext cx="19392902" cy="18962371"/>
          </a:xfrm>
        </p:spPr>
        <p:txBody>
          <a:bodyPr/>
          <a:lstStyle>
            <a:lvl1pPr>
              <a:defRPr sz="6678"/>
            </a:lvl1pPr>
            <a:lvl2pPr>
              <a:defRPr sz="5739"/>
            </a:lvl2pPr>
            <a:lvl3pPr>
              <a:defRPr sz="4800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5" y="7366645"/>
            <a:ext cx="19400520" cy="3074669"/>
          </a:xfrm>
        </p:spPr>
        <p:txBody>
          <a:bodyPr anchor="b"/>
          <a:lstStyle>
            <a:lvl1pPr marL="0" indent="0">
              <a:buNone/>
              <a:defRPr sz="6678" b="1"/>
            </a:lvl1pPr>
            <a:lvl2pPr marL="1271706" indent="0">
              <a:buNone/>
              <a:defRPr sz="5739" b="1"/>
            </a:lvl2pPr>
            <a:lvl3pPr marL="2543416" indent="0">
              <a:buNone/>
              <a:defRPr sz="4800" b="1"/>
            </a:lvl3pPr>
            <a:lvl4pPr marL="3815123" indent="0">
              <a:buNone/>
              <a:defRPr sz="4278" b="1"/>
            </a:lvl4pPr>
            <a:lvl5pPr marL="5086827" indent="0">
              <a:buNone/>
              <a:defRPr sz="4278" b="1"/>
            </a:lvl5pPr>
            <a:lvl6pPr marL="6358539" indent="0">
              <a:buNone/>
              <a:defRPr sz="4278" b="1"/>
            </a:lvl6pPr>
            <a:lvl7pPr marL="7630243" indent="0">
              <a:buNone/>
              <a:defRPr sz="4278" b="1"/>
            </a:lvl7pPr>
            <a:lvl8pPr marL="8901949" indent="0">
              <a:buNone/>
              <a:defRPr sz="4278" b="1"/>
            </a:lvl8pPr>
            <a:lvl9pPr marL="10173661" indent="0">
              <a:buNone/>
              <a:defRPr sz="427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5" y="10441314"/>
            <a:ext cx="19400520" cy="18962371"/>
          </a:xfrm>
        </p:spPr>
        <p:txBody>
          <a:bodyPr/>
          <a:lstStyle>
            <a:lvl1pPr>
              <a:defRPr sz="6678"/>
            </a:lvl1pPr>
            <a:lvl2pPr>
              <a:defRPr sz="5739"/>
            </a:lvl2pPr>
            <a:lvl3pPr>
              <a:defRPr sz="4800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03A487-407D-4F37-9D36-F9250D49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75904-338E-453D-8506-3E833CC3F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C40B23-00AE-4D73-9ADA-3D8A79694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1C66-CFF3-49EE-BDB2-C422B1C516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95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A2E95A-6B40-47DC-9BD2-CB67E58C9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D8A69E-F05E-4408-845C-E5284FAB6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E23F9-1188-483B-8D6A-54EAC7AED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8991-CC38-4693-ADA0-04E14D93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25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98F13-7FD8-4B98-A932-E5CB1434A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CFF7BE-1FD9-44AB-BD41-892F6E4AD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C7895-7FA5-42B8-A265-61EF63C1B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C58A-42AD-4989-9AEA-E116029469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30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08739"/>
            <a:ext cx="14439902" cy="5577840"/>
          </a:xfrm>
        </p:spPr>
        <p:txBody>
          <a:bodyPr anchor="b"/>
          <a:lstStyle>
            <a:lvl1pPr algn="l">
              <a:defRPr sz="5739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08737"/>
            <a:ext cx="24536400" cy="28094942"/>
          </a:xfrm>
        </p:spPr>
        <p:txBody>
          <a:bodyPr/>
          <a:lstStyle>
            <a:lvl1pPr>
              <a:defRPr sz="9078"/>
            </a:lvl1pPr>
            <a:lvl2pPr>
              <a:defRPr sz="7618"/>
            </a:lvl2pPr>
            <a:lvl3pPr>
              <a:defRPr sz="6678"/>
            </a:lvl3pPr>
            <a:lvl4pPr>
              <a:defRPr sz="5739"/>
            </a:lvl4pPr>
            <a:lvl5pPr>
              <a:defRPr sz="5739"/>
            </a:lvl5pPr>
            <a:lvl6pPr>
              <a:defRPr sz="5739"/>
            </a:lvl6pPr>
            <a:lvl7pPr>
              <a:defRPr sz="5739"/>
            </a:lvl7pPr>
            <a:lvl8pPr>
              <a:defRPr sz="5739"/>
            </a:lvl8pPr>
            <a:lvl9pPr>
              <a:defRPr sz="5739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6577"/>
            <a:ext cx="14439902" cy="22517102"/>
          </a:xfrm>
        </p:spPr>
        <p:txBody>
          <a:bodyPr/>
          <a:lstStyle>
            <a:lvl1pPr marL="0" indent="0">
              <a:buNone/>
              <a:defRPr sz="3757"/>
            </a:lvl1pPr>
            <a:lvl2pPr marL="1271706" indent="0">
              <a:buNone/>
              <a:defRPr sz="3339"/>
            </a:lvl2pPr>
            <a:lvl3pPr marL="2543416" indent="0">
              <a:buNone/>
              <a:defRPr sz="2922"/>
            </a:lvl3pPr>
            <a:lvl4pPr marL="3815123" indent="0">
              <a:buNone/>
              <a:defRPr sz="2400"/>
            </a:lvl4pPr>
            <a:lvl5pPr marL="5086827" indent="0">
              <a:buNone/>
              <a:defRPr sz="2400"/>
            </a:lvl5pPr>
            <a:lvl6pPr marL="6358539" indent="0">
              <a:buNone/>
              <a:defRPr sz="2400"/>
            </a:lvl6pPr>
            <a:lvl7pPr marL="7630243" indent="0">
              <a:buNone/>
              <a:defRPr sz="2400"/>
            </a:lvl7pPr>
            <a:lvl8pPr marL="8901949" indent="0">
              <a:buNone/>
              <a:defRPr sz="2400"/>
            </a:lvl8pPr>
            <a:lvl9pPr marL="10173661" indent="0">
              <a:buNone/>
              <a:defRPr sz="2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CC329-45D6-4EDD-97A7-8813CED9E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D172C-B90C-49B1-93B7-DDBCCBFAC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1CD50-5DBD-4D03-8B78-E01D64A67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42CF-608D-4867-BD88-542BE98B7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4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5739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3226"/>
            <a:ext cx="26334720" cy="19751040"/>
          </a:xfrm>
        </p:spPr>
        <p:txBody>
          <a:bodyPr/>
          <a:lstStyle>
            <a:lvl1pPr marL="0" indent="0">
              <a:buNone/>
              <a:defRPr sz="9078"/>
            </a:lvl1pPr>
            <a:lvl2pPr marL="1271706" indent="0">
              <a:buNone/>
              <a:defRPr sz="7618"/>
            </a:lvl2pPr>
            <a:lvl3pPr marL="2543416" indent="0">
              <a:buNone/>
              <a:defRPr sz="6678"/>
            </a:lvl3pPr>
            <a:lvl4pPr marL="3815123" indent="0">
              <a:buNone/>
              <a:defRPr sz="5739"/>
            </a:lvl4pPr>
            <a:lvl5pPr marL="5086827" indent="0">
              <a:buNone/>
              <a:defRPr sz="5739"/>
            </a:lvl5pPr>
            <a:lvl6pPr marL="6358539" indent="0">
              <a:buNone/>
              <a:defRPr sz="5739"/>
            </a:lvl6pPr>
            <a:lvl7pPr marL="7630243" indent="0">
              <a:buNone/>
              <a:defRPr sz="5739"/>
            </a:lvl7pPr>
            <a:lvl8pPr marL="8901949" indent="0">
              <a:buNone/>
              <a:defRPr sz="5739"/>
            </a:lvl8pPr>
            <a:lvl9pPr marL="10173661" indent="0">
              <a:buNone/>
              <a:defRPr sz="573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0"/>
            <a:ext cx="26334720" cy="3863342"/>
          </a:xfrm>
        </p:spPr>
        <p:txBody>
          <a:bodyPr/>
          <a:lstStyle>
            <a:lvl1pPr marL="0" indent="0">
              <a:buNone/>
              <a:defRPr sz="3757"/>
            </a:lvl1pPr>
            <a:lvl2pPr marL="1271706" indent="0">
              <a:buNone/>
              <a:defRPr sz="3339"/>
            </a:lvl2pPr>
            <a:lvl3pPr marL="2543416" indent="0">
              <a:buNone/>
              <a:defRPr sz="2922"/>
            </a:lvl3pPr>
            <a:lvl4pPr marL="3815123" indent="0">
              <a:buNone/>
              <a:defRPr sz="2400"/>
            </a:lvl4pPr>
            <a:lvl5pPr marL="5086827" indent="0">
              <a:buNone/>
              <a:defRPr sz="2400"/>
            </a:lvl5pPr>
            <a:lvl6pPr marL="6358539" indent="0">
              <a:buNone/>
              <a:defRPr sz="2400"/>
            </a:lvl6pPr>
            <a:lvl7pPr marL="7630243" indent="0">
              <a:buNone/>
              <a:defRPr sz="2400"/>
            </a:lvl7pPr>
            <a:lvl8pPr marL="8901949" indent="0">
              <a:buNone/>
              <a:defRPr sz="2400"/>
            </a:lvl8pPr>
            <a:lvl9pPr marL="10173661" indent="0">
              <a:buNone/>
              <a:defRPr sz="2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6CA7E-00B7-496B-B647-8EEE7DCA3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363A2B-5DFC-4525-A027-FD14FD0E8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AC613-D6FD-4A06-A3F8-0C4592589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8008-4459-4437-9B16-38644C19C6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13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3BFEF9-6232-4A18-97D8-A5DC3432F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3165" y="2926417"/>
            <a:ext cx="3730487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041" tIns="188021" rIns="376041" bIns="188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526978-7473-4625-8087-45F68955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3165" y="9508752"/>
            <a:ext cx="37304870" cy="197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75D0A4-B19C-4061-AAF5-CC3DE79AE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3165" y="29991985"/>
            <a:ext cx="914400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157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839F73-897B-49EA-86A8-C6FD6088B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4835" y="29991985"/>
            <a:ext cx="1390153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57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C7DFD9-7709-402B-B9B4-CA11572109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035" y="29991985"/>
            <a:ext cx="914400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57" smtClean="0"/>
            </a:lvl1pPr>
          </a:lstStyle>
          <a:p>
            <a:pPr>
              <a:defRPr/>
            </a:pPr>
            <a:fld id="{91AD4B60-7861-4D70-B2B5-007758A9F3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1271706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6pPr>
      <a:lvl7pPr marL="2543416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7pPr>
      <a:lvl8pPr marL="3815123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8pPr>
      <a:lvl9pPr marL="5086827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9pPr>
    </p:titleStyle>
    <p:bodyStyle>
      <a:lvl1pPr marL="1467709" indent="-1467709" algn="l" defTabSz="3921069" rtl="0" eaLnBrk="0" fontAlgn="base" hangingPunct="0">
        <a:spcBef>
          <a:spcPct val="20000"/>
        </a:spcBef>
        <a:spcAft>
          <a:spcPct val="0"/>
        </a:spcAft>
        <a:buChar char="•"/>
        <a:defRPr sz="13774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3178932" indent="-1224196" algn="l" defTabSz="3921069" rtl="0" eaLnBrk="0" fontAlgn="base" hangingPunct="0">
        <a:spcBef>
          <a:spcPct val="20000"/>
        </a:spcBef>
        <a:spcAft>
          <a:spcPct val="0"/>
        </a:spcAft>
        <a:buChar char="–"/>
        <a:defRPr sz="11896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4896780" indent="-975712" algn="l" defTabSz="3921069" rtl="0" eaLnBrk="0" fontAlgn="base" hangingPunct="0">
        <a:spcBef>
          <a:spcPct val="20000"/>
        </a:spcBef>
        <a:spcAft>
          <a:spcPct val="0"/>
        </a:spcAft>
        <a:buChar char="•"/>
        <a:defRPr sz="10539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6856487" indent="-975712" algn="l" defTabSz="3921069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8819505" indent="-975712" algn="l" defTabSz="3921069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0098594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6pPr>
      <a:lvl7pPr marL="11370301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7pPr>
      <a:lvl8pPr marL="12642006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8pPr>
      <a:lvl9pPr marL="13913717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706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543416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5123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086827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358539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630243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901949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173661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82295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6916400"/>
            <a:ext cx="169164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3109" y="16916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4059" y="16931991"/>
            <a:ext cx="8225391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9144000" y="8154449"/>
            <a:ext cx="25577220" cy="8279190"/>
          </a:xfrm>
          <a:prstGeom prst="rect">
            <a:avLst/>
          </a:prstGeom>
          <a:noFill/>
        </p:spPr>
        <p:txBody>
          <a:bodyPr wrap="square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5204400" y="815444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16481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73190-EA9F-0C24-8717-7A2E5F451B42}"/>
              </a:ext>
            </a:extLst>
          </p:cNvPr>
          <p:cNvSpPr txBox="1"/>
          <p:nvPr/>
        </p:nvSpPr>
        <p:spPr>
          <a:xfrm>
            <a:off x="9118020" y="18341686"/>
            <a:ext cx="16916400" cy="1357658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4E3781-8B07-B703-6AC6-2696B79C1E73}"/>
              </a:ext>
            </a:extLst>
          </p:cNvPr>
          <p:cNvSpPr txBox="1"/>
          <p:nvPr/>
        </p:nvSpPr>
        <p:spPr>
          <a:xfrm>
            <a:off x="26524059" y="18341684"/>
            <a:ext cx="8197161" cy="134498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1C54AE-9FC5-2FB3-D2C1-107BE9A4CEF0}"/>
              </a:ext>
            </a:extLst>
          </p:cNvPr>
          <p:cNvSpPr txBox="1"/>
          <p:nvPr/>
        </p:nvSpPr>
        <p:spPr>
          <a:xfrm>
            <a:off x="35182629" y="18243713"/>
            <a:ext cx="8225391" cy="125880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B2557C-3F1F-CA37-AABA-A527DBA7BE35}"/>
              </a:ext>
            </a:extLst>
          </p:cNvPr>
          <p:cNvSpPr txBox="1"/>
          <p:nvPr/>
        </p:nvSpPr>
        <p:spPr>
          <a:xfrm>
            <a:off x="415980" y="18366373"/>
            <a:ext cx="8197161" cy="134498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13C96B-48EE-B295-2ED5-3E689E554DEC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3B8AC95-C572-EF9F-4389-8E6017AFF0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055004" y="708702"/>
            <a:ext cx="3096848" cy="55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10439398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6629400"/>
            <a:ext cx="21183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 (2 over 1)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5891" y="6630394"/>
            <a:ext cx="1044810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11337235" y="7941163"/>
            <a:ext cx="21183600" cy="8710077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2985891" y="8154448"/>
            <a:ext cx="10448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1043939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931" y="3402377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6619-2E64-B7AA-5CDB-2DBE39E368B9}"/>
              </a:ext>
            </a:extLst>
          </p:cNvPr>
          <p:cNvSpPr txBox="1"/>
          <p:nvPr/>
        </p:nvSpPr>
        <p:spPr>
          <a:xfrm>
            <a:off x="505097" y="19023046"/>
            <a:ext cx="42928904" cy="10433625"/>
          </a:xfrm>
          <a:prstGeom prst="rect">
            <a:avLst/>
          </a:prstGeom>
          <a:noFill/>
        </p:spPr>
        <p:txBody>
          <a:bodyPr wrap="square" numCol="4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A5647F-90B1-FA37-9BAB-7673637E09A0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11DF0C-B7D8-25C9-E979-9FB16EFBBC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055004" y="708702"/>
            <a:ext cx="3096848" cy="55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5&amp;4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9144000" y="8154449"/>
            <a:ext cx="25298400" cy="8710077"/>
          </a:xfrm>
          <a:prstGeom prst="rect">
            <a:avLst/>
          </a:prstGeom>
          <a:noFill/>
        </p:spPr>
        <p:txBody>
          <a:bodyPr wrap="square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5204400" y="815444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239772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6619-2E64-B7AA-5CDB-2DBE39E368B9}"/>
              </a:ext>
            </a:extLst>
          </p:cNvPr>
          <p:cNvSpPr txBox="1"/>
          <p:nvPr/>
        </p:nvSpPr>
        <p:spPr>
          <a:xfrm>
            <a:off x="505097" y="19023046"/>
            <a:ext cx="42928904" cy="10433625"/>
          </a:xfrm>
          <a:prstGeom prst="rect">
            <a:avLst/>
          </a:prstGeom>
          <a:noFill/>
        </p:spPr>
        <p:txBody>
          <a:bodyPr wrap="square" numCol="4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A2DDD7-E571-3D8B-F810-E4410A213AA2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637C5E2-3159-3D7D-2FBE-578BEA47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055004" y="708702"/>
            <a:ext cx="3096848" cy="55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5&amp;4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55618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dolorleo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31596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A2DDD7-E571-3D8B-F810-E4410A213AA2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637C5E2-3159-3D7D-2FBE-578BEA47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055004" y="708702"/>
            <a:ext cx="3096848" cy="5513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290DB0-E415-5A77-FD33-2F8886F58507}"/>
              </a:ext>
            </a:extLst>
          </p:cNvPr>
          <p:cNvSpPr txBox="1"/>
          <p:nvPr/>
        </p:nvSpPr>
        <p:spPr>
          <a:xfrm>
            <a:off x="35204400" y="8132677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85F3A-FB1A-46F6-B84B-1A30BE5ED321}"/>
              </a:ext>
            </a:extLst>
          </p:cNvPr>
          <p:cNvSpPr txBox="1"/>
          <p:nvPr/>
        </p:nvSpPr>
        <p:spPr>
          <a:xfrm>
            <a:off x="9155683" y="8052976"/>
            <a:ext cx="25591517" cy="855618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3A3359-2C0F-22D2-0A91-7DA6E36E3F92}"/>
              </a:ext>
            </a:extLst>
          </p:cNvPr>
          <p:cNvSpPr txBox="1"/>
          <p:nvPr/>
        </p:nvSpPr>
        <p:spPr>
          <a:xfrm>
            <a:off x="457200" y="18409795"/>
            <a:ext cx="10394264" cy="12865060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96228-F305-B173-0EC7-7AB32930F2B8}"/>
              </a:ext>
            </a:extLst>
          </p:cNvPr>
          <p:cNvSpPr txBox="1"/>
          <p:nvPr/>
        </p:nvSpPr>
        <p:spPr>
          <a:xfrm>
            <a:off x="11321178" y="18411362"/>
            <a:ext cx="21196344" cy="1329594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numCol="2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E0C43-0673-2229-1167-288C67BA22A6}"/>
              </a:ext>
            </a:extLst>
          </p:cNvPr>
          <p:cNvSpPr txBox="1"/>
          <p:nvPr/>
        </p:nvSpPr>
        <p:spPr>
          <a:xfrm>
            <a:off x="33061507" y="18432894"/>
            <a:ext cx="10394264" cy="12865060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037A3F-C007-66D0-988D-478265F8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93" y="2010748"/>
            <a:ext cx="5666252" cy="4434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07323-6E40-3C4C-605E-A5A658527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1574" y="1408162"/>
            <a:ext cx="4127500" cy="41148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7816BC-C767-200C-ACAA-F3CA712EF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2406011"/>
            <a:ext cx="11366260" cy="4070350"/>
          </a:xfrm>
          <a:prstGeom prst="rect">
            <a:avLst/>
          </a:prstGeom>
        </p:spPr>
      </p:pic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8A7F419-C537-73D7-A086-1BFF98153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6390" y="2689306"/>
            <a:ext cx="5594350" cy="4701866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55A3B6-722A-A1E6-0955-F55DD46EB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874" y="7772400"/>
            <a:ext cx="9396248" cy="2838450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B4E514C-C98C-6057-4163-B5A96F161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6104" y="7862474"/>
            <a:ext cx="7607033" cy="2826402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F362BD-EFC7-B2A5-B511-D80C36A05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6390" y="11295740"/>
            <a:ext cx="4949402" cy="470625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7E434DA-42C4-E187-4DD5-885831E26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22263" y="8687240"/>
            <a:ext cx="7772400" cy="1312432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3406250-A595-9F71-6995-6B79C4527C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912" b="29133"/>
          <a:stretch/>
        </p:blipFill>
        <p:spPr>
          <a:xfrm>
            <a:off x="-328182" y="20159578"/>
            <a:ext cx="14783911" cy="2826402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570173B1-6782-A2E6-A221-702958E2D4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0245" y="11913209"/>
            <a:ext cx="5333529" cy="253522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BFE9450-A12D-ED47-A9BD-069EA9FC29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115" t="12036" r="32994" b="13773"/>
          <a:stretch/>
        </p:blipFill>
        <p:spPr>
          <a:xfrm>
            <a:off x="472282" y="14940162"/>
            <a:ext cx="4873159" cy="52194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EB8FD2-2F37-6FF6-1DF4-3581422007B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7332670" y="7258972"/>
            <a:ext cx="3716274" cy="66343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D2B775-5A9A-521E-C9AA-BCE68CD9D09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200574" y="14183288"/>
            <a:ext cx="3781764" cy="67331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48D77B4-6E70-E9E2-78EE-07BCBB537AD6}"/>
              </a:ext>
            </a:extLst>
          </p:cNvPr>
          <p:cNvSpPr txBox="1"/>
          <p:nvPr/>
        </p:nvSpPr>
        <p:spPr>
          <a:xfrm>
            <a:off x="10043328" y="13180819"/>
            <a:ext cx="121383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Be sure to hold down the shift key while resizing these logos!</a:t>
            </a:r>
          </a:p>
        </p:txBody>
      </p:sp>
      <p:sp>
        <p:nvSpPr>
          <p:cNvPr id="39" name="Rectangle 1628">
            <a:extLst>
              <a:ext uri="{FF2B5EF4-FFF2-40B4-BE49-F238E27FC236}">
                <a16:creationId xmlns:a16="http://schemas.microsoft.com/office/drawing/2014/main" id="{65AE00D4-1AAF-29EA-375C-4CE2ACBC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5940" y="21731003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AFD312-27FA-BF63-07C4-1C5A004F6472}"/>
              </a:ext>
            </a:extLst>
          </p:cNvPr>
          <p:cNvSpPr txBox="1"/>
          <p:nvPr/>
        </p:nvSpPr>
        <p:spPr>
          <a:xfrm>
            <a:off x="26025940" y="23233286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628">
            <a:extLst>
              <a:ext uri="{FF2B5EF4-FFF2-40B4-BE49-F238E27FC236}">
                <a16:creationId xmlns:a16="http://schemas.microsoft.com/office/drawing/2014/main" id="{F3D5BD81-60E5-029B-C39A-A55EFF6B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7518" y="21731003"/>
            <a:ext cx="8229600" cy="1187726"/>
          </a:xfrm>
          <a:prstGeom prst="rect">
            <a:avLst/>
          </a:prstGeom>
          <a:solidFill>
            <a:srgbClr val="FFB725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D8C3EF-4173-9D35-8F1A-274CA97E3CA1}"/>
              </a:ext>
            </a:extLst>
          </p:cNvPr>
          <p:cNvSpPr txBox="1"/>
          <p:nvPr/>
        </p:nvSpPr>
        <p:spPr>
          <a:xfrm>
            <a:off x="15977518" y="23233286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004E8F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004E8F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53078"/>
      </p:ext>
    </p:extLst>
  </p:cSld>
  <p:clrMapOvr>
    <a:masterClrMapping/>
  </p:clrMapOvr>
</p:sld>
</file>

<file path=ppt/theme/theme1.xml><?xml version="1.0" encoding="utf-8"?>
<a:theme xmlns:a="http://schemas.openxmlformats.org/drawingml/2006/main" name="Kioka">
  <a:themeElements>
    <a:clrScheme name="UCR Color Pale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B71B"/>
      </a:accent1>
      <a:accent2>
        <a:srgbClr val="0058A4"/>
      </a:accent2>
      <a:accent3>
        <a:srgbClr val="FFFFFF"/>
      </a:accent3>
      <a:accent4>
        <a:srgbClr val="000000"/>
      </a:accent4>
      <a:accent5>
        <a:srgbClr val="E4A52F"/>
      </a:accent5>
      <a:accent6>
        <a:srgbClr val="0058A4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11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11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Kioka</Template>
  <TotalTime>15215</TotalTime>
  <Words>7902</Words>
  <Application>Microsoft Office PowerPoint</Application>
  <PresentationFormat>Custom</PresentationFormat>
  <Paragraphs>162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Fira Sans</vt:lpstr>
      <vt:lpstr>Oswald</vt:lpstr>
      <vt:lpstr>Times New Roman</vt:lpstr>
      <vt:lpstr>Kioka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 Department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ngonzalez</dc:creator>
  <cp:lastModifiedBy>Ross French</cp:lastModifiedBy>
  <cp:revision>175</cp:revision>
  <cp:lastPrinted>2013-08-05T15:29:56Z</cp:lastPrinted>
  <dcterms:created xsi:type="dcterms:W3CDTF">2010-09-14T15:10:04Z</dcterms:created>
  <dcterms:modified xsi:type="dcterms:W3CDTF">2025-02-05T18:42:28Z</dcterms:modified>
</cp:coreProperties>
</file>